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1" r:id="rId3"/>
    <p:sldId id="272" r:id="rId4"/>
    <p:sldId id="273" r:id="rId5"/>
    <p:sldId id="274" r:id="rId6"/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A9C024-DA84-49D4-9E8B-812CC4690D85}" v="1" dt="2023-02-06T03:15:55.0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윤성우" userId="be93ea6c-ea34-44f8-adee-e438f21cf7ad" providerId="ADAL" clId="{7AA9C024-DA84-49D4-9E8B-812CC4690D85}"/>
    <pc:docChg chg="addSld modSld sldOrd">
      <pc:chgData name="윤성우" userId="be93ea6c-ea34-44f8-adee-e438f21cf7ad" providerId="ADAL" clId="{7AA9C024-DA84-49D4-9E8B-812CC4690D85}" dt="2023-02-06T03:16:04.209" v="5" actId="680"/>
      <pc:docMkLst>
        <pc:docMk/>
      </pc:docMkLst>
      <pc:sldChg chg="ord">
        <pc:chgData name="윤성우" userId="be93ea6c-ea34-44f8-adee-e438f21cf7ad" providerId="ADAL" clId="{7AA9C024-DA84-49D4-9E8B-812CC4690D85}" dt="2023-02-06T03:16:00.388" v="4"/>
        <pc:sldMkLst>
          <pc:docMk/>
          <pc:sldMk cId="3287018462" sldId="256"/>
        </pc:sldMkLst>
      </pc:sldChg>
      <pc:sldChg chg="add ord">
        <pc:chgData name="윤성우" userId="be93ea6c-ea34-44f8-adee-e438f21cf7ad" providerId="ADAL" clId="{7AA9C024-DA84-49D4-9E8B-812CC4690D85}" dt="2023-02-06T03:15:57.365" v="2"/>
        <pc:sldMkLst>
          <pc:docMk/>
          <pc:sldMk cId="1970273896" sldId="270"/>
        </pc:sldMkLst>
      </pc:sldChg>
      <pc:sldChg chg="add ord">
        <pc:chgData name="윤성우" userId="be93ea6c-ea34-44f8-adee-e438f21cf7ad" providerId="ADAL" clId="{7AA9C024-DA84-49D4-9E8B-812CC4690D85}" dt="2023-02-06T03:15:57.365" v="2"/>
        <pc:sldMkLst>
          <pc:docMk/>
          <pc:sldMk cId="186561164" sldId="271"/>
        </pc:sldMkLst>
      </pc:sldChg>
      <pc:sldChg chg="add ord">
        <pc:chgData name="윤성우" userId="be93ea6c-ea34-44f8-adee-e438f21cf7ad" providerId="ADAL" clId="{7AA9C024-DA84-49D4-9E8B-812CC4690D85}" dt="2023-02-06T03:15:57.365" v="2"/>
        <pc:sldMkLst>
          <pc:docMk/>
          <pc:sldMk cId="2841501845" sldId="272"/>
        </pc:sldMkLst>
      </pc:sldChg>
      <pc:sldChg chg="add ord">
        <pc:chgData name="윤성우" userId="be93ea6c-ea34-44f8-adee-e438f21cf7ad" providerId="ADAL" clId="{7AA9C024-DA84-49D4-9E8B-812CC4690D85}" dt="2023-02-06T03:15:57.365" v="2"/>
        <pc:sldMkLst>
          <pc:docMk/>
          <pc:sldMk cId="230304237" sldId="273"/>
        </pc:sldMkLst>
      </pc:sldChg>
      <pc:sldChg chg="new">
        <pc:chgData name="윤성우" userId="be93ea6c-ea34-44f8-adee-e438f21cf7ad" providerId="ADAL" clId="{7AA9C024-DA84-49D4-9E8B-812CC4690D85}" dt="2023-02-06T03:16:04.209" v="5" actId="680"/>
        <pc:sldMkLst>
          <pc:docMk/>
          <pc:sldMk cId="1297189568" sldId="27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1F7870-49BC-34AE-85BB-2915DC7EDE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76ECDE-3450-42F2-845F-43F94ECE3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20FA1B-5606-E56E-78C3-F334B8993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1986FA-794D-B418-B023-A53DA438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FB635C-CCFA-8095-DCC3-F2E09FDFD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052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8DD39-C21C-073C-DBA5-F44FA2319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951E32-4E6C-7859-AFB9-2128656EE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9F078D-A53A-DD5B-D7D0-F3B0A9F78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396F36-5E11-7355-50CD-C33E0B03D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7FB7A1-D84F-6994-F985-5A8F9A078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12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10EB5C7-8A66-7813-C8CD-7107D77BD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BA912C-E745-1E03-C04A-EB5349D35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61A5D9-A5DD-E9F1-03AD-E94C58E69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0BA009-947F-0D52-01D3-1012C628A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10D63C-3376-9E36-0A89-C3001FF5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9948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6AE478-80A3-54A5-965B-9DFB1D75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7C57E0-043D-BB30-AE19-682DF5CD5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9E5F38-BD6A-6FD2-CD16-D60D6C45F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D3FDF6-8906-5C28-7695-22A3B6B00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032D50-9647-8AD5-B60D-DA533053F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886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D10F4-11CC-3A9F-C1B9-C3AA301D2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970C64-8D3B-F73E-F0D6-297D46818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F27F12-3ED0-3F0C-2EEA-916900AD4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4BF77A-6A4B-E758-ED36-7AE8ACC1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262447-A964-4451-81F4-C4FA75394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54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89AC6-1FD5-F376-976A-0493440D2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1BF2F2-9D2A-760F-BD9E-39292ED383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9A58A1-6D03-B247-4E68-FE366A5A65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29A65F-169D-D03F-20A9-9852C86C6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C200B2-959E-EC65-C476-3460DAE98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6EB122-7C21-03ED-4532-B81F3792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73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ECCA9-FFDC-8FF2-669C-5319A3627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C60629-42D0-39C7-6C5D-AD92618B0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CDC58C-0DB4-2454-8298-13555A9E4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09D6A9-0ACE-5107-0F4E-83D9FC204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7E5A79-3D18-07CA-C6BF-CEB89CB63D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ABC2BD3-AC77-17C1-548D-29A9A4963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7A5E15-D251-78FE-4933-A19CFB42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EC6071-52A7-D03E-A2CD-84626AAF1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200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284BA3-5D85-75BC-E7C8-C49D6A32B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F1A36D-0E17-8E85-D31F-55A7112DF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5CE23CD-782B-BA64-006E-0710EAD6E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19F73EC-8010-2AFB-39A3-AF986490F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60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277600-33E0-C7FD-82A8-F1729A27C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EDF5F25-D972-E428-C3A0-58C98B3FE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1528BA-6B28-6081-2A63-9E624B376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124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71CE6-64A4-5BB0-44B6-4C6973F2B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145993-5075-552D-C1A8-F733D7B73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DDBD17-79C1-3336-4A67-E0C01F9F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C1B01E-15DD-3DCE-7BF2-DCF73963A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FDAC50-3C0D-56E4-FABD-439C986D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1F6DA4-3808-14D2-C1A9-33F778A5F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144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08ABD5-FE18-4F76-B94B-D294D147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22B0F25-C2B1-A96B-8AC7-596C247EA7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5DC542-FFAF-3F5B-DFB0-3C44EB94A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5D2FAC-88BF-63F1-AD27-B5280F8DB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3AEB65-480D-D075-DDFF-603623AC1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D0D670-E4A4-0744-FA1C-B7E49CE0B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26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38DE9BA-C1DA-BBED-CDB5-262E0965B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92A54E-C7C2-52B9-1FC5-248E007AD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088AA7-5431-BE97-10A4-FA478C672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EF42B4-CEED-AE2B-63BE-2174C5582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C4E05E-DFEA-62DE-6B6F-97FC1D15B2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997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30AB9E-1876-F878-1BAA-7148AE4147D3}"/>
              </a:ext>
            </a:extLst>
          </p:cNvPr>
          <p:cNvSpPr txBox="1"/>
          <p:nvPr/>
        </p:nvSpPr>
        <p:spPr>
          <a:xfrm>
            <a:off x="595618" y="478172"/>
            <a:ext cx="5318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/>
              <a:t>01.16 ~ 02.05</a:t>
            </a:r>
            <a:r>
              <a:rPr lang="ko-KR" altLang="en-US" sz="3600" dirty="0"/>
              <a:t> 공부 내용</a:t>
            </a:r>
            <a:endParaRPr lang="en-US" altLang="ko-KR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DFB4F-4F69-00C2-1780-2CF4B541CB1F}"/>
              </a:ext>
            </a:extLst>
          </p:cNvPr>
          <p:cNvSpPr txBox="1"/>
          <p:nvPr/>
        </p:nvSpPr>
        <p:spPr>
          <a:xfrm>
            <a:off x="595618" y="2600586"/>
            <a:ext cx="531862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신경망이란 무엇인가</a:t>
            </a:r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2. </a:t>
            </a:r>
            <a:r>
              <a:rPr lang="en-US" altLang="ko-KR" sz="2400" dirty="0" err="1"/>
              <a:t>PyTorch</a:t>
            </a:r>
            <a:r>
              <a:rPr lang="ko-KR" altLang="en-US" sz="2400" dirty="0"/>
              <a:t>에 대해서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970273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E7969-A861-7549-9634-316CB35A0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세부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BF5347-2A43-7737-1D99-7992AC495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크게 </a:t>
            </a:r>
            <a:r>
              <a:rPr lang="en-US" altLang="ko-KR" dirty="0"/>
              <a:t>2</a:t>
            </a:r>
            <a:r>
              <a:rPr lang="ko-KR" altLang="en-US" dirty="0"/>
              <a:t>가지 기법 </a:t>
            </a:r>
            <a:r>
              <a:rPr lang="en-US" altLang="ko-KR" dirty="0"/>
              <a:t>1-stage detector, 2-stage detector</a:t>
            </a:r>
            <a:r>
              <a:rPr lang="ko-KR" altLang="en-US" dirty="0"/>
              <a:t>가 있다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E05AC0C8-95C3-4BB0-493A-397667DDF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458" y="2554923"/>
            <a:ext cx="9480976" cy="3114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219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F0C26-46E5-A6D2-E8DC-789FE3F3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세부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899D6F-7D8F-7870-3EC1-D2D4D0AD7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2-stage detector : </a:t>
            </a:r>
            <a:r>
              <a:rPr lang="ko-KR" altLang="en-US" dirty="0"/>
              <a:t>느리지만 정확도가 높다</a:t>
            </a:r>
            <a:endParaRPr lang="en-US" altLang="ko-KR" dirty="0"/>
          </a:p>
          <a:p>
            <a:r>
              <a:rPr lang="ko-KR" altLang="en-US" dirty="0"/>
              <a:t>먼저 물체가 있을 만한 영역을 모두 찾고</a:t>
            </a:r>
            <a:r>
              <a:rPr lang="en-US" altLang="ko-KR" dirty="0"/>
              <a:t>, </a:t>
            </a:r>
            <a:r>
              <a:rPr lang="ko-KR" altLang="en-US" dirty="0"/>
              <a:t>각각 객체가 어떤 것인지 분류를 </a:t>
            </a:r>
            <a:r>
              <a:rPr lang="en-US" altLang="ko-KR" dirty="0"/>
              <a:t>2</a:t>
            </a:r>
            <a:r>
              <a:rPr lang="ko-KR" altLang="en-US" dirty="0"/>
              <a:t>단계에 걸쳐 순차적으로 진행한다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86F72E2-1939-85EC-FE54-39FFEFBCF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69" y="3246561"/>
            <a:ext cx="7149671" cy="243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61F1DD17-DCBC-FE23-A50E-6930ECEB4D2A}"/>
              </a:ext>
            </a:extLst>
          </p:cNvPr>
          <p:cNvSpPr txBox="1">
            <a:spLocks/>
          </p:cNvSpPr>
          <p:nvPr/>
        </p:nvSpPr>
        <p:spPr>
          <a:xfrm>
            <a:off x="2339769" y="5991387"/>
            <a:ext cx="7097202" cy="64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대표적으로 </a:t>
            </a: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R-CNN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있다</a:t>
            </a:r>
            <a:endParaRPr lang="en-US" altLang="ko-KR" sz="1800" kern="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3394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F0C26-46E5-A6D2-E8DC-789FE3F3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세부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899D6F-7D8F-7870-3EC1-D2D4D0AD7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1-stage detector : </a:t>
            </a:r>
            <a:r>
              <a:rPr lang="ko-KR" altLang="en-US" dirty="0"/>
              <a:t>빠르지만 정확도가 낮다</a:t>
            </a:r>
            <a:endParaRPr lang="en-US" altLang="ko-KR" dirty="0"/>
          </a:p>
          <a:p>
            <a:r>
              <a:rPr lang="ko-KR" altLang="en-US" dirty="0"/>
              <a:t>물체가 있을 만한 영역을 찾는것과</a:t>
            </a:r>
            <a:r>
              <a:rPr lang="en-US" altLang="ko-KR" dirty="0"/>
              <a:t>,</a:t>
            </a:r>
            <a:r>
              <a:rPr lang="ko-KR" altLang="en-US" dirty="0"/>
              <a:t> 객체 분류가 동시에 이루어진다 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61F1DD17-DCBC-FE23-A50E-6930ECEB4D2A}"/>
              </a:ext>
            </a:extLst>
          </p:cNvPr>
          <p:cNvSpPr txBox="1">
            <a:spLocks/>
          </p:cNvSpPr>
          <p:nvPr/>
        </p:nvSpPr>
        <p:spPr>
          <a:xfrm>
            <a:off x="2800945" y="6172362"/>
            <a:ext cx="7097202" cy="64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대표적으로 </a:t>
            </a: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있다</a:t>
            </a:r>
            <a:endParaRPr lang="en-US" altLang="ko-KR" sz="1800" kern="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009B850-4DA6-95A9-E218-352F7F894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5504" y="2799659"/>
            <a:ext cx="5234726" cy="3482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9733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C9F501-59A2-204D-B95F-3D535EB60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구현코드를 이해하기 위해 </a:t>
            </a:r>
            <a:r>
              <a:rPr lang="en-US" altLang="ko-KR" b="0" i="0" dirty="0">
                <a:solidFill>
                  <a:srgbClr val="0F0F0F"/>
                </a:solidFill>
                <a:effectLst/>
                <a:latin typeface="Roboto" panose="020B0604020202020204" pitchFamily="2" charset="0"/>
              </a:rPr>
              <a:t>Stanford University School of Engineering </a:t>
            </a:r>
            <a:r>
              <a:rPr lang="ko-KR" altLang="en-US" dirty="0">
                <a:solidFill>
                  <a:srgbClr val="0F0F0F"/>
                </a:solidFill>
                <a:latin typeface="Roboto" panose="020B0604020202020204" pitchFamily="2" charset="0"/>
              </a:rPr>
              <a:t>딥러닝 시청</a:t>
            </a:r>
            <a:endParaRPr lang="en-US" altLang="ko-KR" dirty="0">
              <a:solidFill>
                <a:srgbClr val="0F0F0F"/>
              </a:solidFill>
              <a:latin typeface="Roboto" panose="020B0604020202020204" pitchFamily="2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0F0F0F"/>
                </a:solidFill>
                <a:latin typeface="Roboto" panose="020B0604020202020204" pitchFamily="2" charset="0"/>
              </a:rPr>
              <a:t>(</a:t>
            </a:r>
            <a:r>
              <a:rPr lang="ko-KR" altLang="en-US" dirty="0">
                <a:solidFill>
                  <a:srgbClr val="0F0F0F"/>
                </a:solidFill>
                <a:latin typeface="Roboto" panose="020B0604020202020204" pitchFamily="2" charset="0"/>
              </a:rPr>
              <a:t>예정</a:t>
            </a:r>
            <a:r>
              <a:rPr lang="en-US" altLang="ko-KR" dirty="0">
                <a:solidFill>
                  <a:srgbClr val="0F0F0F"/>
                </a:solidFill>
                <a:latin typeface="Roboto" panose="020B0604020202020204" pitchFamily="2" charset="0"/>
              </a:rPr>
              <a:t>)</a:t>
            </a:r>
          </a:p>
          <a:p>
            <a:r>
              <a:rPr lang="en-US" altLang="ko-KR" dirty="0"/>
              <a:t>1-stage detector, 2-stage detector </a:t>
            </a:r>
            <a:r>
              <a:rPr lang="ko-KR" altLang="en-US" dirty="0"/>
              <a:t>코드 구현 이해 및 실행</a:t>
            </a:r>
            <a:endParaRPr lang="en-US" altLang="ko-KR" dirty="0"/>
          </a:p>
          <a:p>
            <a:r>
              <a:rPr lang="en-US" altLang="ko-KR" dirty="0"/>
              <a:t>KITTI data set</a:t>
            </a:r>
            <a:r>
              <a:rPr lang="ko-KR" altLang="en-US" dirty="0"/>
              <a:t>을 이용한 </a:t>
            </a:r>
            <a:r>
              <a:rPr lang="en-US" altLang="ko-KR" dirty="0"/>
              <a:t>3D Object Detection </a:t>
            </a:r>
            <a:r>
              <a:rPr lang="ko-KR" altLang="en-US" dirty="0"/>
              <a:t>데모 코드 이해 및 실행</a:t>
            </a:r>
            <a:endParaRPr lang="en-US" altLang="ko-KR" dirty="0"/>
          </a:p>
          <a:p>
            <a:r>
              <a:rPr lang="ko-KR" altLang="en-US" dirty="0">
                <a:solidFill>
                  <a:srgbClr val="0F0F0F"/>
                </a:solidFill>
                <a:latin typeface="Roboto" panose="020B0604020202020204" pitchFamily="2" charset="0"/>
              </a:rPr>
              <a:t>연구 진행</a:t>
            </a:r>
            <a:endParaRPr lang="en-US" altLang="ko-KR" dirty="0">
              <a:solidFill>
                <a:srgbClr val="0F0F0F"/>
              </a:solidFill>
              <a:latin typeface="Roboto" panose="020B0604020202020204" pitchFamily="2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4003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1BD4B9E-C423-C4EB-D8EF-FB1F4972A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75655" y="643466"/>
            <a:ext cx="4984021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141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92D90E-5A7E-333F-1A6D-8196C8644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122397"/>
            <a:ext cx="6780700" cy="461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0524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F89B052-6C8E-638F-7025-C6BD394E4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537716"/>
            <a:ext cx="6780700" cy="378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30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C672F6-E3D8-7835-2D6F-FA45A54FD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6060" y="643466"/>
            <a:ext cx="3703211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91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1E404F-242E-A05C-9982-F27EF054E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934764"/>
            <a:ext cx="6780700" cy="498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046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366FC1-6BCA-F6F5-49A4-EE5CD3433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311" y="643466"/>
            <a:ext cx="4148710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5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30AB9E-1876-F878-1BAA-7148AE4147D3}"/>
              </a:ext>
            </a:extLst>
          </p:cNvPr>
          <p:cNvSpPr txBox="1"/>
          <p:nvPr/>
        </p:nvSpPr>
        <p:spPr>
          <a:xfrm>
            <a:off x="595618" y="478172"/>
            <a:ext cx="5318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/>
              <a:t>1. </a:t>
            </a:r>
            <a:r>
              <a:rPr lang="ko-KR" altLang="en-US" sz="3600" dirty="0"/>
              <a:t>신경망이란 무엇인가</a:t>
            </a:r>
            <a:endParaRPr lang="en-US" altLang="ko-KR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DFB4F-4F69-00C2-1780-2CF4B541CB1F}"/>
              </a:ext>
            </a:extLst>
          </p:cNvPr>
          <p:cNvSpPr txBox="1"/>
          <p:nvPr/>
        </p:nvSpPr>
        <p:spPr>
          <a:xfrm>
            <a:off x="595618" y="1744909"/>
            <a:ext cx="5318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출처</a:t>
            </a:r>
            <a:r>
              <a:rPr lang="en-US" altLang="ko-KR" sz="2400" dirty="0"/>
              <a:t>: 3Blue1Brown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E4CD432-6082-4BDC-751F-EBCF81C05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18" y="2622267"/>
            <a:ext cx="6364555" cy="30940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04F21A-A267-F79B-95EE-4646B8E38A8A}"/>
              </a:ext>
            </a:extLst>
          </p:cNvPr>
          <p:cNvSpPr txBox="1"/>
          <p:nvPr/>
        </p:nvSpPr>
        <p:spPr>
          <a:xfrm>
            <a:off x="7091265" y="2369975"/>
            <a:ext cx="4404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신경망에서 </a:t>
            </a:r>
            <a:r>
              <a:rPr lang="en-US" altLang="ko-KR" dirty="0"/>
              <a:t>weight, bias</a:t>
            </a:r>
            <a:r>
              <a:rPr lang="ko-KR" altLang="en-US" dirty="0"/>
              <a:t>의 의미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Loss function</a:t>
            </a:r>
            <a:r>
              <a:rPr lang="ko-KR" altLang="en-US" dirty="0"/>
              <a:t>을 이용한 학습 방식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6561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30AB9E-1876-F878-1BAA-7148AE4147D3}"/>
              </a:ext>
            </a:extLst>
          </p:cNvPr>
          <p:cNvSpPr txBox="1"/>
          <p:nvPr/>
        </p:nvSpPr>
        <p:spPr>
          <a:xfrm>
            <a:off x="595618" y="478172"/>
            <a:ext cx="5318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/>
              <a:t>2. </a:t>
            </a:r>
            <a:r>
              <a:rPr lang="en-US" altLang="ko-KR" sz="3600" dirty="0" err="1"/>
              <a:t>PyTorch</a:t>
            </a:r>
            <a:r>
              <a:rPr lang="ko-KR" altLang="en-US" sz="3600" dirty="0"/>
              <a:t>에 대해서</a:t>
            </a:r>
            <a:endParaRPr lang="en-US" altLang="ko-KR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DFB4F-4F69-00C2-1780-2CF4B541CB1F}"/>
              </a:ext>
            </a:extLst>
          </p:cNvPr>
          <p:cNvSpPr txBox="1"/>
          <p:nvPr/>
        </p:nvSpPr>
        <p:spPr>
          <a:xfrm>
            <a:off x="595618" y="1753298"/>
            <a:ext cx="6934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/>
              <a:t>PyTorch</a:t>
            </a:r>
            <a:r>
              <a:rPr lang="en-US" altLang="ko-KR" sz="2400" dirty="0"/>
              <a:t> </a:t>
            </a:r>
            <a:r>
              <a:rPr lang="ko-KR" altLang="en-US" sz="2400" dirty="0"/>
              <a:t>튜토리얼 학습</a:t>
            </a:r>
            <a:endParaRPr lang="en-US" altLang="ko-KR" sz="2400" dirty="0"/>
          </a:p>
          <a:p>
            <a:r>
              <a:rPr lang="en-US" altLang="ko-KR" sz="2400" dirty="0"/>
              <a:t>(pytorch.org/tutorials)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E7B549-5B73-0BE9-C1E3-0A0316D43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18" y="3213090"/>
            <a:ext cx="2876951" cy="27531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5DF0219-DCB5-E354-B798-A3E6051AA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733" y="3213090"/>
            <a:ext cx="2715004" cy="15813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2D39ABD-CD28-EC62-AE36-3C8D20BF5A65}"/>
              </a:ext>
            </a:extLst>
          </p:cNvPr>
          <p:cNvSpPr/>
          <p:nvPr/>
        </p:nvSpPr>
        <p:spPr>
          <a:xfrm>
            <a:off x="3797733" y="3867541"/>
            <a:ext cx="2715004" cy="92692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AF2CFD-E9AB-3C28-E041-475117B8C58F}"/>
              </a:ext>
            </a:extLst>
          </p:cNvPr>
          <p:cNvSpPr txBox="1"/>
          <p:nvPr/>
        </p:nvSpPr>
        <p:spPr>
          <a:xfrm>
            <a:off x="7091265" y="2477309"/>
            <a:ext cx="4404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신경망의 </a:t>
            </a:r>
            <a:r>
              <a:rPr lang="en-US" altLang="ko-KR" dirty="0"/>
              <a:t>Layer </a:t>
            </a:r>
            <a:r>
              <a:rPr lang="ko-KR" altLang="en-US" dirty="0"/>
              <a:t>정의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PyTorch</a:t>
            </a:r>
            <a:r>
              <a:rPr lang="ko-KR" altLang="en-US" dirty="0"/>
              <a:t>를 이용한 신경망 학습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41501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30AB9E-1876-F878-1BAA-7148AE4147D3}"/>
              </a:ext>
            </a:extLst>
          </p:cNvPr>
          <p:cNvSpPr txBox="1"/>
          <p:nvPr/>
        </p:nvSpPr>
        <p:spPr>
          <a:xfrm>
            <a:off x="595618" y="478172"/>
            <a:ext cx="5318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총평</a:t>
            </a:r>
            <a:endParaRPr lang="en-US" altLang="ko-KR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DFB4F-4F69-00C2-1780-2CF4B541CB1F}"/>
              </a:ext>
            </a:extLst>
          </p:cNvPr>
          <p:cNvSpPr txBox="1"/>
          <p:nvPr/>
        </p:nvSpPr>
        <p:spPr>
          <a:xfrm>
            <a:off x="595618" y="1753298"/>
            <a:ext cx="982667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신경망을 통한 기계학습 원리를 공부함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 err="1"/>
              <a:t>PyTorch</a:t>
            </a:r>
            <a:r>
              <a:rPr lang="ko-KR" altLang="en-US" sz="2400" dirty="0"/>
              <a:t> 라이브러리의 역할과</a:t>
            </a:r>
            <a:r>
              <a:rPr lang="en-US" altLang="ko-KR" sz="2400" dirty="0"/>
              <a:t> </a:t>
            </a:r>
            <a:r>
              <a:rPr lang="ko-KR" altLang="en-US" sz="2400" dirty="0"/>
              <a:t>사용법 공부를 이제 막 시작함</a:t>
            </a:r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 err="1"/>
              <a:t>PyTorch</a:t>
            </a:r>
            <a:r>
              <a:rPr lang="ko-KR" altLang="en-US" sz="2400" dirty="0"/>
              <a:t>를 이용하여 </a:t>
            </a:r>
            <a:r>
              <a:rPr lang="en-US" altLang="ko-KR" sz="2400" dirty="0"/>
              <a:t>Training, Test </a:t>
            </a:r>
            <a:r>
              <a:rPr lang="ko-KR" altLang="en-US" sz="2400" dirty="0"/>
              <a:t>과정을</a:t>
            </a:r>
            <a:endParaRPr lang="en-US" altLang="ko-KR" sz="2400" dirty="0"/>
          </a:p>
          <a:p>
            <a:r>
              <a:rPr lang="ko-KR" altLang="en-US" sz="2400" dirty="0"/>
              <a:t>스스로 해본 경험을 만들지 못함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Image Detection </a:t>
            </a:r>
            <a:r>
              <a:rPr lang="ko-KR" altLang="en-US" sz="2400" dirty="0"/>
              <a:t>공부는 아직 시작하지 못함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30304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3FBC4-55B7-D875-F3B8-4196B198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924937-CB61-7B87-38BE-711D38C1B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189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F14BA-4AE3-9B04-8019-BD1A2A047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3D Object Detection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7018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2533EF-AFED-2322-21CC-51EA1FDFF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F78B94-3695-37F3-369C-53AFE2568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3962925"/>
          </a:xfrm>
        </p:spPr>
        <p:txBody>
          <a:bodyPr>
            <a:norm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도로 환경에서 다수의 사람</a:t>
            </a:r>
            <a:r>
              <a:rPr lang="en-US" altLang="ko-KR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자동차 등의 객체를 </a:t>
            </a:r>
            <a:r>
              <a:rPr lang="en-US" altLang="ko-KR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경계 상자를 통해 객체의 위치식별과 객체의 분류를 동시에 수행하는 알고리즘 개발</a:t>
            </a:r>
            <a:endParaRPr lang="en-US" altLang="ko-KR" sz="2400" b="1" kern="0" spc="0" dirty="0"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4951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2DEFF-8224-A1AE-2CA0-FD765B3DA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진행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8E7029-8E1F-C55D-FB8E-FE6A6D63E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4107"/>
          </a:xfrm>
        </p:spPr>
        <p:txBody>
          <a:bodyPr/>
          <a:lstStyle/>
          <a:p>
            <a:r>
              <a:rPr lang="en-US" altLang="ko-KR" dirty="0"/>
              <a:t>1. Lidar </a:t>
            </a:r>
            <a:r>
              <a:rPr lang="ko-KR" altLang="en-US" dirty="0"/>
              <a:t>센서를 이용한 </a:t>
            </a:r>
            <a:r>
              <a:rPr lang="en-US" altLang="ko-KR" dirty="0"/>
              <a:t>KITTI data set</a:t>
            </a:r>
            <a:r>
              <a:rPr lang="ko-KR" altLang="en-US" dirty="0"/>
              <a:t>을 가져와 학습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21858D4D-07BB-2FA1-3857-52E158699900}"/>
              </a:ext>
            </a:extLst>
          </p:cNvPr>
          <p:cNvSpPr txBox="1">
            <a:spLocks/>
          </p:cNvSpPr>
          <p:nvPr/>
        </p:nvSpPr>
        <p:spPr>
          <a:xfrm>
            <a:off x="838200" y="2472385"/>
            <a:ext cx="10515600" cy="3745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 Lidar </a:t>
            </a:r>
            <a:r>
              <a:rPr lang="ko-KR" altLang="en-US" dirty="0"/>
              <a:t>센서로 거리정보까지 기록할 수 있으며 하나의 포인트를 생성</a:t>
            </a:r>
            <a:r>
              <a:rPr lang="en-US" altLang="ko-KR" dirty="0"/>
              <a:t>,</a:t>
            </a:r>
            <a:r>
              <a:rPr lang="ko-KR" altLang="en-US" dirty="0"/>
              <a:t> 이 포인트를 모아 놓은 것이 포인트 클라우드이다</a:t>
            </a:r>
            <a:endParaRPr lang="en-US" altLang="ko-KR" sz="1800" kern="0" dirty="0">
              <a:solidFill>
                <a:srgbClr val="000000"/>
              </a:solidFill>
              <a:latin typeface="바탕" panose="02030600000101010101" pitchFamily="18" charset="-127"/>
            </a:endParaRPr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B180F22-367D-4490-4E2D-9974B0414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394" y="3641952"/>
            <a:ext cx="2380131" cy="290765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4BFBEAE-E130-0C08-9D9F-A54058F86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473" y="3460353"/>
            <a:ext cx="6327379" cy="2116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E2F9C83-233F-3838-2436-F594AE427C35}"/>
              </a:ext>
            </a:extLst>
          </p:cNvPr>
          <p:cNvSpPr txBox="1">
            <a:spLocks/>
          </p:cNvSpPr>
          <p:nvPr/>
        </p:nvSpPr>
        <p:spPr>
          <a:xfrm>
            <a:off x="4440141" y="5647985"/>
            <a:ext cx="7097202" cy="64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라이다 이미지를 통해 이미지에 깊이를 넣은 모습</a:t>
            </a:r>
            <a:endParaRPr lang="en-US" altLang="ko-KR" sz="1800" kern="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9935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7E17E-77A2-2F60-DDC6-EAEA2A723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진행</a:t>
            </a: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7ED9F0AA-B624-810F-9BA8-EA54B5105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38331"/>
            <a:ext cx="4610735" cy="3086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829CE1AA-4FA0-9624-0C4C-9771D1F1F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410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sz="2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객체를 </a:t>
            </a:r>
            <a:r>
              <a:rPr lang="en-US" altLang="ko-KR" sz="2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2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경계 상자를 통해 구분할 수 있도록 </a:t>
            </a:r>
            <a:r>
              <a:rPr lang="ko-KR" altLang="en-US" dirty="0"/>
              <a:t>학습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8725C0D-81E8-3022-979C-96904E44026A}"/>
              </a:ext>
            </a:extLst>
          </p:cNvPr>
          <p:cNvSpPr txBox="1">
            <a:spLocks/>
          </p:cNvSpPr>
          <p:nvPr/>
        </p:nvSpPr>
        <p:spPr>
          <a:xfrm>
            <a:off x="893860" y="5695692"/>
            <a:ext cx="7097202" cy="64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-3D 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경계 상자를 통해 객체를 구분한 이미지 </a:t>
            </a:r>
            <a:endParaRPr lang="en-US" altLang="ko-KR" sz="1800" kern="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8702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310</Words>
  <Application>Microsoft Office PowerPoint</Application>
  <PresentationFormat>와이드스크린</PresentationFormat>
  <Paragraphs>61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맑은 고딕</vt:lpstr>
      <vt:lpstr>바탕</vt:lpstr>
      <vt:lpstr>Arial</vt:lpstr>
      <vt:lpstr>Lato</vt:lpstr>
      <vt:lpstr>Roboto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3D Object Detection </vt:lpstr>
      <vt:lpstr>과제 요약</vt:lpstr>
      <vt:lpstr>과제 진행</vt:lpstr>
      <vt:lpstr>과제 진행</vt:lpstr>
      <vt:lpstr>과제 세부</vt:lpstr>
      <vt:lpstr>과제 세부</vt:lpstr>
      <vt:lpstr>과제 세부</vt:lpstr>
      <vt:lpstr>진행</vt:lpstr>
      <vt:lpstr>진행(강의 요약)</vt:lpstr>
      <vt:lpstr>진행(강의 요약)</vt:lpstr>
      <vt:lpstr>진행(강의 요약)</vt:lpstr>
      <vt:lpstr>진행(강의 요약)</vt:lpstr>
      <vt:lpstr>진행(강의 요약)</vt:lpstr>
      <vt:lpstr>진행(강의 요약)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Object Detection </dc:title>
  <dc:creator>신상윤</dc:creator>
  <cp:lastModifiedBy>윤성우</cp:lastModifiedBy>
  <cp:revision>7</cp:revision>
  <dcterms:created xsi:type="dcterms:W3CDTF">2023-02-05T20:52:01Z</dcterms:created>
  <dcterms:modified xsi:type="dcterms:W3CDTF">2023-02-06T03:16:04Z</dcterms:modified>
</cp:coreProperties>
</file>

<file path=docProps/thumbnail.jpeg>
</file>